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3" r:id="rId4"/>
    <p:sldId id="307" r:id="rId5"/>
    <p:sldId id="258" r:id="rId6"/>
    <p:sldId id="261" r:id="rId7"/>
    <p:sldId id="313" r:id="rId8"/>
    <p:sldId id="286" r:id="rId9"/>
    <p:sldId id="269" r:id="rId10"/>
    <p:sldId id="314" r:id="rId11"/>
    <p:sldId id="285" r:id="rId12"/>
    <p:sldId id="290" r:id="rId13"/>
    <p:sldId id="288" r:id="rId14"/>
    <p:sldId id="294" r:id="rId15"/>
    <p:sldId id="260" r:id="rId16"/>
    <p:sldId id="291" r:id="rId17"/>
    <p:sldId id="293" r:id="rId18"/>
    <p:sldId id="312" r:id="rId19"/>
    <p:sldId id="309" r:id="rId20"/>
    <p:sldId id="274" r:id="rId21"/>
    <p:sldId id="31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87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16.svg"/><Relationship Id="rId17" Type="http://schemas.openxmlformats.org/officeDocument/2006/relationships/image" Target="../media/image70.png"/><Relationship Id="rId2" Type="http://schemas.openxmlformats.org/officeDocument/2006/relationships/image" Target="../media/image63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15.png"/><Relationship Id="rId5" Type="http://schemas.openxmlformats.org/officeDocument/2006/relationships/image" Target="../media/image66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66.svg"/><Relationship Id="rId4" Type="http://schemas.openxmlformats.org/officeDocument/2006/relationships/image" Target="../media/image16.svg"/><Relationship Id="rId9" Type="http://schemas.openxmlformats.org/officeDocument/2006/relationships/image" Target="../media/image75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7.xml"/><Relationship Id="rId7" Type="http://schemas.openxmlformats.org/officeDocument/2006/relationships/slide" Target="slide2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1.png"/><Relationship Id="rId3" Type="http://schemas.openxmlformats.org/officeDocument/2006/relationships/image" Target="../media/image24.png"/><Relationship Id="rId7" Type="http://schemas.openxmlformats.org/officeDocument/2006/relationships/image" Target="../media/image79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650.png"/><Relationship Id="rId5" Type="http://schemas.openxmlformats.org/officeDocument/2006/relationships/image" Target="../media/image26.png"/><Relationship Id="rId10" Type="http://schemas.openxmlformats.org/officeDocument/2006/relationships/image" Target="../media/image640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1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10.png"/><Relationship Id="rId10" Type="http://schemas.openxmlformats.org/officeDocument/2006/relationships/image" Target="../media/image43.png"/><Relationship Id="rId4" Type="http://schemas.openxmlformats.org/officeDocument/2006/relationships/image" Target="NUL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57.png"/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478187" y="1058771"/>
            <a:ext cx="5479010" cy="27311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 action="ppaction://hlinksldjump"/>
              </a:rPr>
              <a:t>NFH coarse-graining parameters (and H formula)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5" action="ppaction://hlinksldjump"/>
              </a:rPr>
              <a:t>Henderson-Hasselbalch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6" action="ppaction://hlinksldjump"/>
              </a:rPr>
              <a:t>SCFT Flowchart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7" action="ppaction://hlinksldjump"/>
              </a:rPr>
              <a:t>Reflectivity master equation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8" action="ppaction://hlinksldjump"/>
              </a:rPr>
              <a:t>Block-polymer SCFT equations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A373-CD67-0812-427F-4D27E5FE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Coarse-graining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86FD0-8321-CB2D-B6DB-0A780BB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43A-3CDF-376E-9FE2-42C5E7CF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4" y="1503955"/>
            <a:ext cx="4821779" cy="226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BC22-88DF-0A9C-BC3F-18C03BC6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69" y="3238807"/>
            <a:ext cx="2211062" cy="106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9CEFA-0AEE-9335-718B-059932004C4A}"/>
              </a:ext>
            </a:extLst>
          </p:cNvPr>
          <p:cNvSpPr txBox="1"/>
          <p:nvPr/>
        </p:nvSpPr>
        <p:spPr>
          <a:xfrm>
            <a:off x="7035800" y="272594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Vol. frac to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1C12-3A20-632F-0799-D0C343FE5028}"/>
              </a:ext>
            </a:extLst>
          </p:cNvPr>
          <p:cNvSpPr txBox="1"/>
          <p:nvPr/>
        </p:nvSpPr>
        <p:spPr>
          <a:xfrm>
            <a:off x="848775" y="4703212"/>
            <a:ext cx="447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Kuhn’s length and monomer volume: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3.00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= 1.30 nm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4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/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chemeClr val="accent1"/>
                </a:solidFill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462854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26445" y="5761225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32865-766B-030B-0607-87C8ED23E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7719" y="2401267"/>
            <a:ext cx="546656" cy="27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05E3A-9C8B-8DE4-616F-8A0E80833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719" y="3773391"/>
            <a:ext cx="546656" cy="2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895</Words>
  <Application>Microsoft Office PowerPoint</Application>
  <PresentationFormat>Widescreen</PresentationFormat>
  <Paragraphs>264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Presentation Overview</vt:lpstr>
      <vt:lpstr>Partition Function Formulation</vt:lpstr>
      <vt:lpstr>Free Energy and SCF Equations</vt:lpstr>
      <vt:lpstr>Presentation Overview</vt:lpstr>
      <vt:lpstr>Number of layers tunable with polymer charge fraction</vt:lpstr>
      <vt:lpstr>Chain organization within brush is deducible by SCFT</vt:lpstr>
      <vt:lpstr>Presentation Overview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  <vt:lpstr>NFH Coarse-graining parameters</vt:lpstr>
      <vt:lpstr>Henderson-Hasselbalch</vt:lpstr>
      <vt:lpstr>SCFT Build-up — Flowchart </vt:lpstr>
      <vt:lpstr>Reflectivity Master Equation Derivation</vt:lpstr>
      <vt:lpstr>Block copolymer PDEs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54</cp:revision>
  <dcterms:created xsi:type="dcterms:W3CDTF">2022-03-28T18:43:16Z</dcterms:created>
  <dcterms:modified xsi:type="dcterms:W3CDTF">2023-03-05T06:37:57Z</dcterms:modified>
</cp:coreProperties>
</file>